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  <a:srgbClr val="C7D4CB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85318" autoAdjust="0"/>
  </p:normalViewPr>
  <p:slideViewPr>
    <p:cSldViewPr>
      <p:cViewPr varScale="1">
        <p:scale>
          <a:sx n="99" d="100"/>
          <a:sy n="99" d="100"/>
        </p:scale>
        <p:origin x="22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2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0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3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653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47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409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33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303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894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711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5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38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1102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935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6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4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7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2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6093-5B29-40C5-A1DB-9F6B02AB9CEE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6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93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Word and Sentence Variety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060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Replacing Single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867613"/>
            <a:ext cx="7807571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b="1" dirty="0"/>
              <a:t>the Internet </a:t>
            </a:r>
            <a:r>
              <a:rPr lang="en-US" sz="3200" dirty="0"/>
              <a:t>to help you find </a:t>
            </a:r>
            <a:r>
              <a:rPr lang="en-US" sz="3200" b="1" dirty="0"/>
              <a:t>your dream career</a:t>
            </a:r>
            <a:r>
              <a:rPr lang="en-US" sz="3200" dirty="0"/>
              <a:t>. </a:t>
            </a:r>
            <a:r>
              <a:rPr lang="en-US" sz="3200" b="1" dirty="0"/>
              <a:t>Individual company websites </a:t>
            </a:r>
            <a:r>
              <a:rPr lang="en-US" sz="3200" dirty="0"/>
              <a:t>list </a:t>
            </a:r>
            <a:r>
              <a:rPr lang="en-US" sz="3200" b="1" dirty="0"/>
              <a:t>job postings</a:t>
            </a:r>
            <a:r>
              <a:rPr lang="en-US" sz="3200" dirty="0"/>
              <a:t>; other </a:t>
            </a:r>
            <a:r>
              <a:rPr lang="en-US" sz="3200" b="1" dirty="0"/>
              <a:t>online resources </a:t>
            </a:r>
            <a:r>
              <a:rPr lang="en-US" sz="3200" dirty="0"/>
              <a:t>provide searchable information about </a:t>
            </a:r>
            <a:r>
              <a:rPr lang="en-US" sz="3200" b="1" dirty="0"/>
              <a:t>a wide range of employment opportunities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383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699589" y="2477015"/>
            <a:ext cx="234841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295400" y="3020727"/>
            <a:ext cx="20574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7162801" y="3477927"/>
            <a:ext cx="1142999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775788" y="3935127"/>
            <a:ext cx="608221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7543800" y="2019815"/>
            <a:ext cx="863178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1867613"/>
            <a:ext cx="7807571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b="1" dirty="0"/>
              <a:t>the Internet</a:t>
            </a:r>
            <a:r>
              <a:rPr lang="en-US" sz="3200" dirty="0"/>
              <a:t> to help you find </a:t>
            </a:r>
            <a:r>
              <a:rPr lang="en-US" sz="3200" b="1" dirty="0"/>
              <a:t>your dream career</a:t>
            </a:r>
            <a:r>
              <a:rPr lang="en-US" sz="3200" dirty="0"/>
              <a:t>. </a:t>
            </a:r>
            <a:r>
              <a:rPr lang="en-US" sz="3200" b="1" dirty="0"/>
              <a:t>Individual company websites</a:t>
            </a:r>
            <a:r>
              <a:rPr lang="en-US" sz="3200" dirty="0"/>
              <a:t> list </a:t>
            </a:r>
            <a:r>
              <a:rPr lang="en-US" sz="3200" b="1" dirty="0"/>
              <a:t>job postings</a:t>
            </a:r>
            <a:r>
              <a:rPr lang="en-US" sz="3200" dirty="0"/>
              <a:t>; other </a:t>
            </a:r>
            <a:r>
              <a:rPr lang="en-US" sz="3200" b="1" dirty="0"/>
              <a:t>online resources </a:t>
            </a:r>
            <a:r>
              <a:rPr lang="en-US" sz="3200" dirty="0"/>
              <a:t>provide searchable information about  </a:t>
            </a:r>
            <a:r>
              <a:rPr lang="en-US" sz="3200" b="1" dirty="0"/>
              <a:t>a wide range of employment opportunities</a:t>
            </a:r>
            <a:r>
              <a:rPr lang="en-US" sz="3200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Replacing Single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72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743200" y="1981200"/>
            <a:ext cx="21336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131820" y="2485724"/>
            <a:ext cx="494538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572000" y="2971800"/>
            <a:ext cx="28194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1867613"/>
            <a:ext cx="7807571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b="1" dirty="0"/>
              <a:t>the Internet</a:t>
            </a:r>
            <a:r>
              <a:rPr lang="en-US" sz="3200" dirty="0"/>
              <a:t> to help you find </a:t>
            </a:r>
            <a:r>
              <a:rPr lang="en-US" sz="3200" b="1" dirty="0"/>
              <a:t>your dream career</a:t>
            </a:r>
            <a:r>
              <a:rPr lang="en-US" sz="3200" dirty="0"/>
              <a:t>. </a:t>
            </a:r>
            <a:r>
              <a:rPr lang="en-US" sz="3200" b="1" dirty="0"/>
              <a:t>Individual company websites</a:t>
            </a:r>
            <a:r>
              <a:rPr lang="en-US" sz="3200" dirty="0"/>
              <a:t> list </a:t>
            </a:r>
            <a:r>
              <a:rPr lang="en-US" sz="3200" b="1" dirty="0"/>
              <a:t>job postings</a:t>
            </a:r>
            <a:r>
              <a:rPr lang="en-US" sz="3200" dirty="0"/>
              <a:t>; other </a:t>
            </a:r>
            <a:r>
              <a:rPr lang="en-US" sz="3200" b="1" dirty="0"/>
              <a:t>online resources </a:t>
            </a:r>
            <a:r>
              <a:rPr lang="en-US" sz="3200" dirty="0"/>
              <a:t>provide searchable information about </a:t>
            </a:r>
            <a:r>
              <a:rPr lang="en-US" sz="3200" b="1" dirty="0"/>
              <a:t>a wide range of employment opportunities</a:t>
            </a:r>
            <a:r>
              <a:rPr lang="en-US" sz="3200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Replacing Single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870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668212" y="2667000"/>
            <a:ext cx="5275387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Introducing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213" y="2606276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Not wanting to miss her flight, </a:t>
            </a:r>
            <a:r>
              <a:rPr lang="en-US" sz="3200" dirty="0"/>
              <a:t>Jessie arrived at the airport three hours early.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884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003627"/>
              <a:ext cx="3325552" cy="7180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Coordination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03626"/>
              <a:ext cx="3511308" cy="7180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Subordination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0247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8213" y="2667000"/>
            <a:ext cx="4937760" cy="457200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248400" y="2667000"/>
            <a:ext cx="1447800" cy="457200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72907" y="3200400"/>
            <a:ext cx="2359152" cy="457200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2695" y="2585591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The cat knocked over my milk</a:t>
            </a:r>
            <a:r>
              <a:rPr lang="en-US" sz="3200" b="1" dirty="0"/>
              <a:t>, so </a:t>
            </a:r>
            <a:r>
              <a:rPr lang="en-US" sz="3200" dirty="0">
                <a:solidFill>
                  <a:schemeClr val="bg1"/>
                </a:solidFill>
              </a:rPr>
              <a:t>I had to mop the floor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9257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72907" y="2205208"/>
            <a:ext cx="3903573" cy="457200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257800" y="3653118"/>
            <a:ext cx="2834640" cy="457200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2695" y="2093149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When the rain started, </a:t>
            </a:r>
            <a:r>
              <a:rPr lang="en-US" sz="3200" dirty="0"/>
              <a:t>the boat headed for shore.</a:t>
            </a:r>
          </a:p>
          <a:p>
            <a:endParaRPr lang="en-US" sz="3200" dirty="0"/>
          </a:p>
          <a:p>
            <a:r>
              <a:rPr lang="en-US" sz="3200" dirty="0"/>
              <a:t>Lemonade is in the kitchen </a:t>
            </a:r>
            <a:r>
              <a:rPr lang="en-US" sz="3200" b="1" dirty="0">
                <a:solidFill>
                  <a:schemeClr val="bg1"/>
                </a:solidFill>
              </a:rPr>
              <a:t>if you are thirsty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147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0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Word and Sentence Variety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0094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Clauses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2154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Phrases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431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Words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5654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0094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Introductory Words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2154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Synonyms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431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737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514600" y="3200400"/>
            <a:ext cx="30655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733799" y="2687684"/>
            <a:ext cx="29131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668212" y="2209800"/>
            <a:ext cx="29131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113833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Freddie Mercury </a:t>
            </a:r>
            <a:r>
              <a:rPr lang="en-US" sz="3200" dirty="0"/>
              <a:t>was the lead singer of the rock band Queen. </a:t>
            </a:r>
            <a:r>
              <a:rPr lang="en-US" sz="3200" b="1" dirty="0"/>
              <a:t>Freddie Mercury </a:t>
            </a:r>
            <a:r>
              <a:rPr lang="en-US" sz="3200" dirty="0"/>
              <a:t>was known for </a:t>
            </a:r>
            <a:r>
              <a:rPr lang="en-US" sz="3200" b="1" dirty="0"/>
              <a:t>Freddie Mercury’s </a:t>
            </a:r>
            <a:r>
              <a:rPr lang="en-US" sz="3200" dirty="0"/>
              <a:t>impressive voice and energetic stage presence.</a:t>
            </a:r>
          </a:p>
        </p:txBody>
      </p:sp>
    </p:spTree>
    <p:extLst>
      <p:ext uri="{BB962C8B-B14F-4D97-AF65-F5344CB8AC3E}">
        <p14:creationId xmlns:p14="http://schemas.microsoft.com/office/powerpoint/2010/main" val="2972880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668212" y="2209800"/>
            <a:ext cx="29131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705601" y="2687684"/>
            <a:ext cx="457199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715001" y="3200400"/>
            <a:ext cx="457199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113833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Freddie Mercury </a:t>
            </a:r>
            <a:r>
              <a:rPr lang="en-US" sz="3200" dirty="0"/>
              <a:t>was the lead singer of the rock band Queen. </a:t>
            </a:r>
            <a:r>
              <a:rPr lang="en-US" sz="3200" strike="sngStrike" dirty="0"/>
              <a:t>Freddie Mercury </a:t>
            </a:r>
            <a:r>
              <a:rPr lang="en-US" sz="3200" dirty="0"/>
              <a:t> </a:t>
            </a:r>
            <a:r>
              <a:rPr lang="en-US" sz="3200" b="1" dirty="0"/>
              <a:t>He </a:t>
            </a:r>
            <a:r>
              <a:rPr lang="en-US" sz="3200" dirty="0"/>
              <a:t>was known for </a:t>
            </a:r>
            <a:r>
              <a:rPr lang="en-US" sz="3200" strike="sngStrike" dirty="0"/>
              <a:t>Freddie Mercury’s </a:t>
            </a:r>
            <a:r>
              <a:rPr lang="en-US" sz="3200" dirty="0"/>
              <a:t> </a:t>
            </a:r>
            <a:r>
              <a:rPr lang="en-US" sz="3200" b="1" dirty="0"/>
              <a:t>his </a:t>
            </a:r>
            <a:r>
              <a:rPr lang="en-US" sz="3200" dirty="0"/>
              <a:t>impressive voice and energetic stage presence.</a:t>
            </a:r>
          </a:p>
        </p:txBody>
      </p:sp>
    </p:spTree>
    <p:extLst>
      <p:ext uri="{BB962C8B-B14F-4D97-AF65-F5344CB8AC3E}">
        <p14:creationId xmlns:p14="http://schemas.microsoft.com/office/powerpoint/2010/main" val="216781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495800" y="2133600"/>
            <a:ext cx="50292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429000" y="2687684"/>
            <a:ext cx="240662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713195" y="3200400"/>
            <a:ext cx="1992406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113833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Caitlyn hoped to get a </a:t>
            </a:r>
            <a:r>
              <a:rPr lang="en-US" sz="3200" b="1" dirty="0"/>
              <a:t>car</a:t>
            </a:r>
            <a:r>
              <a:rPr lang="en-US" sz="3200" dirty="0"/>
              <a:t> for her birthday, but the beat up </a:t>
            </a:r>
            <a:r>
              <a:rPr lang="en-US" sz="3200" b="1" dirty="0"/>
              <a:t>station wagon </a:t>
            </a:r>
            <a:r>
              <a:rPr lang="en-US" sz="3200" dirty="0"/>
              <a:t>her parents gave her was hardly the </a:t>
            </a:r>
            <a:r>
              <a:rPr lang="en-US" sz="3200" b="1" dirty="0"/>
              <a:t>automobile</a:t>
            </a:r>
            <a:r>
              <a:rPr lang="en-US" sz="3200" dirty="0"/>
              <a:t> she wanted.</a:t>
            </a:r>
          </a:p>
        </p:txBody>
      </p:sp>
    </p:spTree>
    <p:extLst>
      <p:ext uri="{BB962C8B-B14F-4D97-AF65-F5344CB8AC3E}">
        <p14:creationId xmlns:p14="http://schemas.microsoft.com/office/powerpoint/2010/main" val="302912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726826" y="1905000"/>
            <a:ext cx="1618488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726826" y="3429000"/>
            <a:ext cx="1711574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867612"/>
            <a:ext cx="7807571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Suddenly, </a:t>
            </a:r>
            <a:r>
              <a:rPr lang="en-US" sz="3200" dirty="0"/>
              <a:t>my brother jumped out of his hiding place.</a:t>
            </a:r>
          </a:p>
          <a:p>
            <a:endParaRPr lang="en-US" sz="3200" dirty="0"/>
          </a:p>
          <a:p>
            <a:r>
              <a:rPr lang="en-US" sz="3200" b="1" dirty="0"/>
              <a:t>Confident,</a:t>
            </a:r>
            <a:r>
              <a:rPr lang="en-US" sz="3200" dirty="0"/>
              <a:t> the toddler began to peddle her bike.</a:t>
            </a:r>
          </a:p>
        </p:txBody>
      </p:sp>
    </p:spTree>
    <p:extLst>
      <p:ext uri="{BB962C8B-B14F-4D97-AF65-F5344CB8AC3E}">
        <p14:creationId xmlns:p14="http://schemas.microsoft.com/office/powerpoint/2010/main" val="302337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91938"/>
              <a:ext cx="3325552" cy="23414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Replacing Single Words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511308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Introducing Sentences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186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Replacing Single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264378" y="2438400"/>
            <a:ext cx="58422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895600" y="2935941"/>
            <a:ext cx="7620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783540" y="2360055"/>
            <a:ext cx="155986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800600" y="2916285"/>
            <a:ext cx="15240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90625" y="2895600"/>
            <a:ext cx="1595375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715000" y="3436656"/>
            <a:ext cx="7620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b="1" dirty="0"/>
              <a:t>websites</a:t>
            </a:r>
            <a:r>
              <a:rPr lang="en-US" sz="3200" dirty="0"/>
              <a:t> to help you find a </a:t>
            </a:r>
            <a:r>
              <a:rPr lang="en-US" sz="3200" b="1" dirty="0"/>
              <a:t>job</a:t>
            </a:r>
            <a:r>
              <a:rPr lang="en-US" sz="3200" dirty="0"/>
              <a:t>. </a:t>
            </a:r>
            <a:r>
              <a:rPr lang="en-US" sz="3200" b="1" dirty="0"/>
              <a:t>Websites</a:t>
            </a:r>
            <a:r>
              <a:rPr lang="en-US" sz="3200" dirty="0"/>
              <a:t> list </a:t>
            </a:r>
            <a:r>
              <a:rPr lang="en-US" sz="3200" b="1" dirty="0"/>
              <a:t>jobs</a:t>
            </a:r>
            <a:r>
              <a:rPr lang="en-US" sz="3200" dirty="0"/>
              <a:t>; other </a:t>
            </a:r>
            <a:r>
              <a:rPr lang="en-US" sz="3200" b="1" dirty="0"/>
              <a:t>websites</a:t>
            </a:r>
            <a:r>
              <a:rPr lang="en-US" sz="3200" dirty="0"/>
              <a:t> provide searchable information about </a:t>
            </a:r>
            <a:r>
              <a:rPr lang="en-US" sz="3200" b="1" dirty="0"/>
              <a:t>jobs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122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363</Words>
  <Application>Microsoft Office PowerPoint</Application>
  <PresentationFormat>On-screen Show (4:3)</PresentationFormat>
  <Paragraphs>60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9</cp:revision>
  <dcterms:created xsi:type="dcterms:W3CDTF">2015-07-15T11:59:58Z</dcterms:created>
  <dcterms:modified xsi:type="dcterms:W3CDTF">2018-05-04T19:27:45Z</dcterms:modified>
</cp:coreProperties>
</file>